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slideshow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62" r:id="rId3"/>
    <p:sldId id="263" r:id="rId4"/>
    <p:sldId id="264" r:id="rId5"/>
    <p:sldId id="265" r:id="rId6"/>
    <p:sldId id="260" r:id="rId7"/>
    <p:sldId id="261" r:id="rId8"/>
    <p:sldId id="266" r:id="rId9"/>
  </p:sldIdLst>
  <p:sldSz cx="12192000" cy="6858000"/>
  <p:notesSz cx="6858000" cy="9144000"/>
  <p:defaultTextStyle>
    <a:defPPr>
      <a:defRPr lang="he-IL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E1AEA53F-95FC-47E3-87F1-79334D339D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כותרת משנה 2">
            <a:extLst>
              <a:ext uri="{FF2B5EF4-FFF2-40B4-BE49-F238E27FC236}">
                <a16:creationId xmlns:a16="http://schemas.microsoft.com/office/drawing/2014/main" id="{A2CD0C9B-21A8-40A5-ABDF-B545C9B2A1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e-IL"/>
              <a:t>לחץ כדי לערוך סגנון כותרת משנה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CB8BE877-C62B-4841-AE14-606A6628CD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ABBD8B3D-6DD1-41D4-A0EA-49C1AA2CAC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36A93843-D464-4E60-9369-DADBBFF32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95525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0F4DBDEA-83D0-494C-A90F-277A6EC5FE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139E562A-2E70-4B1E-813F-B8C208788D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F7CFBA04-8486-4D41-9377-E9F5B209A6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8847C635-4618-45ED-AF03-EFF280D5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52159E45-8181-4873-B2E9-A0F93C62D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40254297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אנכית 1">
            <a:extLst>
              <a:ext uri="{FF2B5EF4-FFF2-40B4-BE49-F238E27FC236}">
                <a16:creationId xmlns:a16="http://schemas.microsoft.com/office/drawing/2014/main" id="{80711477-5C33-4D79-84FB-40B14CD648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טקסט אנכי 2">
            <a:extLst>
              <a:ext uri="{FF2B5EF4-FFF2-40B4-BE49-F238E27FC236}">
                <a16:creationId xmlns:a16="http://schemas.microsoft.com/office/drawing/2014/main" id="{925D2C52-84EC-40F7-BA4E-F0450EBF5E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E7E5E907-BFF0-4938-8AAD-9038D7103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3C17FF07-4750-4787-90D3-DFE2A9EB7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BC815B62-89AC-4DC5-8338-16BFD9C923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859676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F8BC537B-6E39-4CD2-964A-645BD02EF3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C18C49CD-92F1-462C-ADC8-95E5562D0D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4F4F1BC6-4ACF-4AE8-A33E-CDD88F4CA5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EDF6B042-5D10-4A20-B547-DBDA86F67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EF7F4554-8677-426F-9CA7-71F44296E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092682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B3CD336-A462-4D3A-A470-947A44B08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D31F8A66-3C64-4047-8A2B-37FFBC0F64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03D439D1-2FF7-4243-9EAC-CDFD71798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6AAE04A-3B7B-4729-91D1-44CF30802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BB9964BE-81AC-4A9D-BDA1-50FF98B3C3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91585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C37C4D66-2756-4DAF-B860-7192BC187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9778002B-D023-4741-8154-DE75F40AA66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CC56F184-F2A2-4BAA-8FDE-23F2566BE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F934D210-742D-4125-A17B-8572EA7EB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3615A528-0A5E-4344-9CF4-0A6241EF8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C800441D-BFD6-41C8-8AE9-35D86D25E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022858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20A06E48-FA95-4FE3-9CFD-E54241A156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A8759D36-52F0-47CE-9454-ABA7013C90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מציין מיקום תוכן 3">
            <a:extLst>
              <a:ext uri="{FF2B5EF4-FFF2-40B4-BE49-F238E27FC236}">
                <a16:creationId xmlns:a16="http://schemas.microsoft.com/office/drawing/2014/main" id="{1BFEF1B9-D949-43FD-830D-0475C7E757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5" name="מציין מיקום טקסט 4">
            <a:extLst>
              <a:ext uri="{FF2B5EF4-FFF2-40B4-BE49-F238E27FC236}">
                <a16:creationId xmlns:a16="http://schemas.microsoft.com/office/drawing/2014/main" id="{AD12D14D-DCB6-43C6-B253-2BD0D73811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מציין מיקום תוכן 5">
            <a:extLst>
              <a:ext uri="{FF2B5EF4-FFF2-40B4-BE49-F238E27FC236}">
                <a16:creationId xmlns:a16="http://schemas.microsoft.com/office/drawing/2014/main" id="{402DE734-7B5D-4D37-A5C1-7459D9935C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7" name="מציין מיקום של תאריך 6">
            <a:extLst>
              <a:ext uri="{FF2B5EF4-FFF2-40B4-BE49-F238E27FC236}">
                <a16:creationId xmlns:a16="http://schemas.microsoft.com/office/drawing/2014/main" id="{42AD9466-B86F-44C9-B0FB-64043B808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8" name="מציין מיקום של כותרת תחתונה 7">
            <a:extLst>
              <a:ext uri="{FF2B5EF4-FFF2-40B4-BE49-F238E27FC236}">
                <a16:creationId xmlns:a16="http://schemas.microsoft.com/office/drawing/2014/main" id="{7C9C93D9-BD9D-4A2D-9319-A0FEFE3CD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מציין מיקום של מספר שקופית 8">
            <a:extLst>
              <a:ext uri="{FF2B5EF4-FFF2-40B4-BE49-F238E27FC236}">
                <a16:creationId xmlns:a16="http://schemas.microsoft.com/office/drawing/2014/main" id="{C9CEE33E-32DE-4D72-90E5-0FE6A9EB5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502131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D716C07F-98ED-40A3-8D58-CB881C49B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אריך 2">
            <a:extLst>
              <a:ext uri="{FF2B5EF4-FFF2-40B4-BE49-F238E27FC236}">
                <a16:creationId xmlns:a16="http://schemas.microsoft.com/office/drawing/2014/main" id="{160908B4-2952-451E-9826-3DC5F691D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4" name="מציין מיקום של כותרת תחתונה 3">
            <a:extLst>
              <a:ext uri="{FF2B5EF4-FFF2-40B4-BE49-F238E27FC236}">
                <a16:creationId xmlns:a16="http://schemas.microsoft.com/office/drawing/2014/main" id="{8DBFBF82-F8A1-4B2C-93A8-72549BB36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5" name="מציין מיקום של מספר שקופית 4">
            <a:extLst>
              <a:ext uri="{FF2B5EF4-FFF2-40B4-BE49-F238E27FC236}">
                <a16:creationId xmlns:a16="http://schemas.microsoft.com/office/drawing/2014/main" id="{BA3F94B1-C79E-4BB0-AD83-E2C905FDC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662188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תאריך 1">
            <a:extLst>
              <a:ext uri="{FF2B5EF4-FFF2-40B4-BE49-F238E27FC236}">
                <a16:creationId xmlns:a16="http://schemas.microsoft.com/office/drawing/2014/main" id="{4D31EBA9-BC7F-414D-BCDC-89C2E86FD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3" name="מציין מיקום של כותרת תחתונה 2">
            <a:extLst>
              <a:ext uri="{FF2B5EF4-FFF2-40B4-BE49-F238E27FC236}">
                <a16:creationId xmlns:a16="http://schemas.microsoft.com/office/drawing/2014/main" id="{E4782C5C-AFBE-4D11-A90D-27A4956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4" name="מציין מיקום של מספר שקופית 3">
            <a:extLst>
              <a:ext uri="{FF2B5EF4-FFF2-40B4-BE49-F238E27FC236}">
                <a16:creationId xmlns:a16="http://schemas.microsoft.com/office/drawing/2014/main" id="{16EEB898-9510-4643-AC82-22548DE589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767326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8012F7B9-3926-44CC-AF91-673B7C1F4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תוכן 2">
            <a:extLst>
              <a:ext uri="{FF2B5EF4-FFF2-40B4-BE49-F238E27FC236}">
                <a16:creationId xmlns:a16="http://schemas.microsoft.com/office/drawing/2014/main" id="{3CCA7166-FC2F-4831-84C1-F7C93CAED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F73DFBF5-EA81-49C3-82E6-4C08F24EDD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0A8D7C35-E3DB-481F-9500-2724E88BA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AA6DB3E1-BEE5-4196-9FDC-F1989C15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A4DF61AB-D8C0-4616-A53F-81FE03958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693829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>
            <a:extLst>
              <a:ext uri="{FF2B5EF4-FFF2-40B4-BE49-F238E27FC236}">
                <a16:creationId xmlns:a16="http://schemas.microsoft.com/office/drawing/2014/main" id="{4FD5C26B-7A9F-41E4-B5E7-A09490BFF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של תמונה 2">
            <a:extLst>
              <a:ext uri="{FF2B5EF4-FFF2-40B4-BE49-F238E27FC236}">
                <a16:creationId xmlns:a16="http://schemas.microsoft.com/office/drawing/2014/main" id="{A0F3C132-2176-4DF3-8117-90F857403AA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e-IL"/>
          </a:p>
        </p:txBody>
      </p:sp>
      <p:sp>
        <p:nvSpPr>
          <p:cNvPr id="4" name="מציין מיקום טקסט 3">
            <a:extLst>
              <a:ext uri="{FF2B5EF4-FFF2-40B4-BE49-F238E27FC236}">
                <a16:creationId xmlns:a16="http://schemas.microsoft.com/office/drawing/2014/main" id="{F370AEB5-0C26-462E-B5CF-A167DEE32B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מציין מיקום של תאריך 4">
            <a:extLst>
              <a:ext uri="{FF2B5EF4-FFF2-40B4-BE49-F238E27FC236}">
                <a16:creationId xmlns:a16="http://schemas.microsoft.com/office/drawing/2014/main" id="{F623DCC1-C46B-4CC8-AA2B-E26F9E230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6" name="מציין מיקום של כותרת תחתונה 5">
            <a:extLst>
              <a:ext uri="{FF2B5EF4-FFF2-40B4-BE49-F238E27FC236}">
                <a16:creationId xmlns:a16="http://schemas.microsoft.com/office/drawing/2014/main" id="{ADA4B471-91D4-4F62-964A-9F5B0236A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מציין מיקום של מספר שקופית 6">
            <a:extLst>
              <a:ext uri="{FF2B5EF4-FFF2-40B4-BE49-F238E27FC236}">
                <a16:creationId xmlns:a16="http://schemas.microsoft.com/office/drawing/2014/main" id="{70DFBDFA-A0B7-4763-B571-17A2C8D1F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009349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ציין מיקום של כותרת 1">
            <a:extLst>
              <a:ext uri="{FF2B5EF4-FFF2-40B4-BE49-F238E27FC236}">
                <a16:creationId xmlns:a16="http://schemas.microsoft.com/office/drawing/2014/main" id="{9BD474AE-DD5A-44D9-B3BC-34B338C32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he-IL"/>
              <a:t>לחץ כדי לערוך סגנון כותרת של תבנית בסיס</a:t>
            </a:r>
          </a:p>
        </p:txBody>
      </p:sp>
      <p:sp>
        <p:nvSpPr>
          <p:cNvPr id="3" name="מציין מיקום טקסט 2">
            <a:extLst>
              <a:ext uri="{FF2B5EF4-FFF2-40B4-BE49-F238E27FC236}">
                <a16:creationId xmlns:a16="http://schemas.microsoft.com/office/drawing/2014/main" id="{91964902-35BD-429E-A9FC-615CC65181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</a:p>
        </p:txBody>
      </p:sp>
      <p:sp>
        <p:nvSpPr>
          <p:cNvPr id="4" name="מציין מיקום של תאריך 3">
            <a:extLst>
              <a:ext uri="{FF2B5EF4-FFF2-40B4-BE49-F238E27FC236}">
                <a16:creationId xmlns:a16="http://schemas.microsoft.com/office/drawing/2014/main" id="{881A25B3-7DE4-4545-8DAA-D994261C5F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258E97-E8FC-4F60-A9CD-989839C65231}" type="datetimeFigureOut">
              <a:rPr lang="he-IL" smtClean="0"/>
              <a:t>ז'/תשרי/תשפ"א</a:t>
            </a:fld>
            <a:endParaRPr lang="he-IL"/>
          </a:p>
        </p:txBody>
      </p:sp>
      <p:sp>
        <p:nvSpPr>
          <p:cNvPr id="5" name="מציין מיקום של כותרת תחתונה 4">
            <a:extLst>
              <a:ext uri="{FF2B5EF4-FFF2-40B4-BE49-F238E27FC236}">
                <a16:creationId xmlns:a16="http://schemas.microsoft.com/office/drawing/2014/main" id="{545C43AE-3D59-4577-981D-722BE75AAD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מציין מיקום של מספר שקופית 5">
            <a:extLst>
              <a:ext uri="{FF2B5EF4-FFF2-40B4-BE49-F238E27FC236}">
                <a16:creationId xmlns:a16="http://schemas.microsoft.com/office/drawing/2014/main" id="{C2912AA6-4852-4D10-9349-58F007D9FC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868B2-98D4-42D4-BFBD-872C06754A6A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25187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e-IL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>
            <a:extLst>
              <a:ext uri="{FF2B5EF4-FFF2-40B4-BE49-F238E27FC236}">
                <a16:creationId xmlns:a16="http://schemas.microsoft.com/office/drawing/2014/main" id="{E2C58BE8-8436-4BF7-A1DD-8BAD161471F2}"/>
              </a:ext>
            </a:extLst>
          </p:cNvPr>
          <p:cNvSpPr/>
          <p:nvPr/>
        </p:nvSpPr>
        <p:spPr>
          <a:xfrm>
            <a:off x="0" y="1013844"/>
            <a:ext cx="10446218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r"/>
            <a:r>
              <a:rPr lang="ar-SA" sz="44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أعزائي</a:t>
            </a:r>
            <a:r>
              <a:rPr lang="ar-SA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 التَّلاميذ</a:t>
            </a:r>
          </a:p>
          <a:p>
            <a:pPr algn="r"/>
            <a:r>
              <a:rPr lang="ar-SA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في ظِلّ تَفَشي فيروس " </a:t>
            </a:r>
            <a:r>
              <a:rPr lang="ar-SA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الْكورونا</a:t>
            </a:r>
            <a:r>
              <a:rPr lang="ar-SA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" تَوَجَّب علَيْنا الْبَقاءَ في الْبَيْتِ</a:t>
            </a:r>
          </a:p>
          <a:p>
            <a:pPr algn="r"/>
            <a:r>
              <a:rPr lang="ar-SA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لِتَجَنّب الْعَدوى .</a:t>
            </a:r>
          </a:p>
          <a:p>
            <a:pPr algn="r"/>
            <a:r>
              <a:rPr lang="ar-SA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في هذه الأيّام أَمْضَيْنا أوْقاتًا طَويلَةً مَع أَفْراد الْعائِلَةِ</a:t>
            </a:r>
            <a:r>
              <a:rPr lang="ar-SA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، قُمْنا بِفعالِياتٍ </a:t>
            </a:r>
          </a:p>
          <a:p>
            <a:pPr algn="r"/>
            <a:r>
              <a:rPr lang="ar-SA" sz="4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عَديدَةٍ</a:t>
            </a:r>
            <a:r>
              <a:rPr lang="ar-SA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 واسْتَمْتَعْنا معَهم.</a:t>
            </a:r>
            <a:endParaRPr lang="ar-SA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akkal Majalla" panose="02000000000000000000" pitchFamily="2" charset="-78"/>
              <a:cs typeface="Sakkal Majalla" panose="02000000000000000000" pitchFamily="2" charset="-78"/>
            </a:endParaRPr>
          </a:p>
          <a:p>
            <a:endParaRPr lang="he-IL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akkal Majalla" panose="02000000000000000000" pitchFamily="2" charset="-78"/>
            </a:endParaRPr>
          </a:p>
        </p:txBody>
      </p:sp>
      <p:sp>
        <p:nvSpPr>
          <p:cNvPr id="3" name="מלבן 2">
            <a:extLst>
              <a:ext uri="{FF2B5EF4-FFF2-40B4-BE49-F238E27FC236}">
                <a16:creationId xmlns:a16="http://schemas.microsoft.com/office/drawing/2014/main" id="{B8DDE938-1442-498F-A47F-8CF65C884FF0}"/>
              </a:ext>
            </a:extLst>
          </p:cNvPr>
          <p:cNvSpPr/>
          <p:nvPr/>
        </p:nvSpPr>
        <p:spPr>
          <a:xfrm>
            <a:off x="951582" y="4445553"/>
            <a:ext cx="957185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ar-SA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هَيّا بِنا نَتَحَدَّثُ عن هذه الفَعالِيات ومَدى تأثيرها على مَشاعرِنا </a:t>
            </a:r>
          </a:p>
          <a:p>
            <a:pPr algn="r"/>
            <a:r>
              <a:rPr lang="ar-SA" sz="440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بالْإسْتِعانَةِ</a:t>
            </a:r>
            <a:r>
              <a:rPr lang="ar-SA" sz="44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Sakkal Majalla" panose="02000000000000000000" pitchFamily="2" charset="-78"/>
                <a:cs typeface="Sakkal Majalla" panose="02000000000000000000" pitchFamily="2" charset="-78"/>
              </a:rPr>
              <a:t> بالصّورِ التّالِيةِ:</a:t>
            </a:r>
            <a:endParaRPr lang="he-IL" sz="4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Sakkal Majalla" panose="02000000000000000000" pitchFamily="2" charset="-78"/>
            </a:endParaRPr>
          </a:p>
        </p:txBody>
      </p:sp>
      <p:pic>
        <p:nvPicPr>
          <p:cNvPr id="5" name="תמונה 4">
            <a:extLst>
              <a:ext uri="{FF2B5EF4-FFF2-40B4-BE49-F238E27FC236}">
                <a16:creationId xmlns:a16="http://schemas.microsoft.com/office/drawing/2014/main" id="{A047FE87-55D9-4F26-9DFD-D73B438565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31840" y="580203"/>
            <a:ext cx="1122887" cy="1732113"/>
          </a:xfrm>
          <a:prstGeom prst="rect">
            <a:avLst/>
          </a:prstGeom>
        </p:spPr>
      </p:pic>
      <p:pic>
        <p:nvPicPr>
          <p:cNvPr id="6" name="תמונה 5">
            <a:extLst>
              <a:ext uri="{FF2B5EF4-FFF2-40B4-BE49-F238E27FC236}">
                <a16:creationId xmlns:a16="http://schemas.microsoft.com/office/drawing/2014/main" id="{A2568A61-B2F6-47FE-B1CD-B4C45D79C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330" y="5263936"/>
            <a:ext cx="1287521" cy="1454826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07BA9539-1AEC-4D72-AF4E-9AA4378B2305}"/>
              </a:ext>
            </a:extLst>
          </p:cNvPr>
          <p:cNvSpPr txBox="1"/>
          <p:nvPr/>
        </p:nvSpPr>
        <p:spPr>
          <a:xfrm>
            <a:off x="10731840" y="2144684"/>
            <a:ext cx="1138735" cy="482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2572185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תמונה 8">
            <a:extLst>
              <a:ext uri="{FF2B5EF4-FFF2-40B4-BE49-F238E27FC236}">
                <a16:creationId xmlns:a16="http://schemas.microsoft.com/office/drawing/2014/main" id="{4E51AE3A-3311-48BA-9C29-0E448B35DC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03" y="2189195"/>
            <a:ext cx="3164112" cy="2725745"/>
          </a:xfrm>
          <a:prstGeom prst="rect">
            <a:avLst/>
          </a:prstGeom>
        </p:spPr>
      </p:pic>
      <p:pic>
        <p:nvPicPr>
          <p:cNvPr id="10" name="תמונה 9">
            <a:extLst>
              <a:ext uri="{FF2B5EF4-FFF2-40B4-BE49-F238E27FC236}">
                <a16:creationId xmlns:a16="http://schemas.microsoft.com/office/drawing/2014/main" id="{E0DA5667-EF39-4DCE-B3F7-F1FCE85B07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6155" y="2039724"/>
            <a:ext cx="2974667" cy="3212007"/>
          </a:xfrm>
          <a:prstGeom prst="rect">
            <a:avLst/>
          </a:prstGeom>
        </p:spPr>
      </p:pic>
      <p:pic>
        <p:nvPicPr>
          <p:cNvPr id="13" name="תמונה 12">
            <a:extLst>
              <a:ext uri="{FF2B5EF4-FFF2-40B4-BE49-F238E27FC236}">
                <a16:creationId xmlns:a16="http://schemas.microsoft.com/office/drawing/2014/main" id="{277B14F8-E6E9-4FBC-8F36-8A990DB639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3649" y="1852406"/>
            <a:ext cx="3779637" cy="3399325"/>
          </a:xfrm>
          <a:prstGeom prst="rect">
            <a:avLst/>
          </a:prstGeom>
        </p:spPr>
      </p:pic>
      <p:sp>
        <p:nvSpPr>
          <p:cNvPr id="14" name="תיבת טקסט 13">
            <a:extLst>
              <a:ext uri="{FF2B5EF4-FFF2-40B4-BE49-F238E27FC236}">
                <a16:creationId xmlns:a16="http://schemas.microsoft.com/office/drawing/2014/main" id="{993F004D-FABE-4323-842E-5862AF7382BC}"/>
              </a:ext>
            </a:extLst>
          </p:cNvPr>
          <p:cNvSpPr txBox="1"/>
          <p:nvPr/>
        </p:nvSpPr>
        <p:spPr>
          <a:xfrm>
            <a:off x="8285148" y="4826900"/>
            <a:ext cx="3576680" cy="5826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sp>
        <p:nvSpPr>
          <p:cNvPr id="15" name="מלבן 14">
            <a:extLst>
              <a:ext uri="{FF2B5EF4-FFF2-40B4-BE49-F238E27FC236}">
                <a16:creationId xmlns:a16="http://schemas.microsoft.com/office/drawing/2014/main" id="{4AF9B1A0-C019-4086-9ABF-BA681A677EBF}"/>
              </a:ext>
            </a:extLst>
          </p:cNvPr>
          <p:cNvSpPr/>
          <p:nvPr/>
        </p:nvSpPr>
        <p:spPr>
          <a:xfrm>
            <a:off x="9757898" y="1448474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</a:t>
            </a:r>
          </a:p>
        </p:txBody>
      </p:sp>
      <p:sp>
        <p:nvSpPr>
          <p:cNvPr id="16" name="מלבן 15">
            <a:extLst>
              <a:ext uri="{FF2B5EF4-FFF2-40B4-BE49-F238E27FC236}">
                <a16:creationId xmlns:a16="http://schemas.microsoft.com/office/drawing/2014/main" id="{241CF416-F3AE-4D0D-ACED-7E6A225A16AB}"/>
              </a:ext>
            </a:extLst>
          </p:cNvPr>
          <p:cNvSpPr/>
          <p:nvPr/>
        </p:nvSpPr>
        <p:spPr>
          <a:xfrm>
            <a:off x="5512025" y="1422977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2</a:t>
            </a:r>
          </a:p>
        </p:txBody>
      </p:sp>
      <p:sp>
        <p:nvSpPr>
          <p:cNvPr id="17" name="מלבן 16">
            <a:extLst>
              <a:ext uri="{FF2B5EF4-FFF2-40B4-BE49-F238E27FC236}">
                <a16:creationId xmlns:a16="http://schemas.microsoft.com/office/drawing/2014/main" id="{47154375-337B-4CCE-B604-C401ECB5A808}"/>
              </a:ext>
            </a:extLst>
          </p:cNvPr>
          <p:cNvSpPr/>
          <p:nvPr/>
        </p:nvSpPr>
        <p:spPr>
          <a:xfrm>
            <a:off x="1503317" y="1329186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24609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04996E59-5207-43AF-9028-AD5AC0DCB2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528" y="1908566"/>
            <a:ext cx="2619882" cy="3917731"/>
          </a:xfrm>
          <a:prstGeom prst="rect">
            <a:avLst/>
          </a:prstGeom>
        </p:spPr>
      </p:pic>
      <p:pic>
        <p:nvPicPr>
          <p:cNvPr id="3" name="Picture 20" descr=" ">
            <a:extLst>
              <a:ext uri="{FF2B5EF4-FFF2-40B4-BE49-F238E27FC236}">
                <a16:creationId xmlns:a16="http://schemas.microsoft.com/office/drawing/2014/main" id="{9EB23911-45CA-4D2C-B5F0-EED7C4F01A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818" y="1507880"/>
            <a:ext cx="2776409" cy="3963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תמונה 3">
            <a:extLst>
              <a:ext uri="{FF2B5EF4-FFF2-40B4-BE49-F238E27FC236}">
                <a16:creationId xmlns:a16="http://schemas.microsoft.com/office/drawing/2014/main" id="{3EC723FE-933D-4094-8B53-428016AFEB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2265" y="1973805"/>
            <a:ext cx="2619881" cy="3523873"/>
          </a:xfrm>
          <a:prstGeom prst="rect">
            <a:avLst/>
          </a:prstGeom>
        </p:spPr>
      </p:pic>
      <p:sp>
        <p:nvSpPr>
          <p:cNvPr id="5" name="תיבת טקסט 4">
            <a:extLst>
              <a:ext uri="{FF2B5EF4-FFF2-40B4-BE49-F238E27FC236}">
                <a16:creationId xmlns:a16="http://schemas.microsoft.com/office/drawing/2014/main" id="{6F58AE94-F055-4465-8905-B8581F3D30F5}"/>
              </a:ext>
            </a:extLst>
          </p:cNvPr>
          <p:cNvSpPr txBox="1"/>
          <p:nvPr/>
        </p:nvSpPr>
        <p:spPr>
          <a:xfrm>
            <a:off x="5139528" y="5414440"/>
            <a:ext cx="2619881" cy="687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396E5877-C5F9-4FE5-AA9C-60697EE5D11D}"/>
              </a:ext>
            </a:extLst>
          </p:cNvPr>
          <p:cNvSpPr txBox="1"/>
          <p:nvPr/>
        </p:nvSpPr>
        <p:spPr>
          <a:xfrm>
            <a:off x="1302818" y="5127508"/>
            <a:ext cx="2776409" cy="68782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sp>
        <p:nvSpPr>
          <p:cNvPr id="7" name="מלבן 6">
            <a:extLst>
              <a:ext uri="{FF2B5EF4-FFF2-40B4-BE49-F238E27FC236}">
                <a16:creationId xmlns:a16="http://schemas.microsoft.com/office/drawing/2014/main" id="{F7747DD3-9079-4FD3-BEAF-6FD964E0D626}"/>
              </a:ext>
            </a:extLst>
          </p:cNvPr>
          <p:cNvSpPr/>
          <p:nvPr/>
        </p:nvSpPr>
        <p:spPr>
          <a:xfrm>
            <a:off x="9620333" y="984660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4</a:t>
            </a:r>
          </a:p>
        </p:txBody>
      </p:sp>
      <p:sp>
        <p:nvSpPr>
          <p:cNvPr id="8" name="מלבן 7">
            <a:extLst>
              <a:ext uri="{FF2B5EF4-FFF2-40B4-BE49-F238E27FC236}">
                <a16:creationId xmlns:a16="http://schemas.microsoft.com/office/drawing/2014/main" id="{F785C315-7132-43F9-800E-C9402FF472CD}"/>
              </a:ext>
            </a:extLst>
          </p:cNvPr>
          <p:cNvSpPr/>
          <p:nvPr/>
        </p:nvSpPr>
        <p:spPr>
          <a:xfrm>
            <a:off x="6058026" y="984660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5</a:t>
            </a:r>
          </a:p>
        </p:txBody>
      </p:sp>
      <p:sp>
        <p:nvSpPr>
          <p:cNvPr id="9" name="מלבן 8">
            <a:extLst>
              <a:ext uri="{FF2B5EF4-FFF2-40B4-BE49-F238E27FC236}">
                <a16:creationId xmlns:a16="http://schemas.microsoft.com/office/drawing/2014/main" id="{CADBA763-998B-4D08-8A51-AA13913ED079}"/>
              </a:ext>
            </a:extLst>
          </p:cNvPr>
          <p:cNvSpPr/>
          <p:nvPr/>
        </p:nvSpPr>
        <p:spPr>
          <a:xfrm>
            <a:off x="2359081" y="860694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4891253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תמונה 1">
            <a:extLst>
              <a:ext uri="{FF2B5EF4-FFF2-40B4-BE49-F238E27FC236}">
                <a16:creationId xmlns:a16="http://schemas.microsoft.com/office/drawing/2014/main" id="{458DDE95-6086-4E15-A9A7-5AAB225781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5648" y="1436435"/>
            <a:ext cx="2942161" cy="3985130"/>
          </a:xfrm>
          <a:prstGeom prst="rect">
            <a:avLst/>
          </a:prstGeom>
        </p:spPr>
      </p:pic>
      <p:pic>
        <p:nvPicPr>
          <p:cNvPr id="3" name="תמונה 2">
            <a:extLst>
              <a:ext uri="{FF2B5EF4-FFF2-40B4-BE49-F238E27FC236}">
                <a16:creationId xmlns:a16="http://schemas.microsoft.com/office/drawing/2014/main" id="{D847CEB2-AB30-4CC2-A604-FB5A097457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726" y="1499994"/>
            <a:ext cx="2942161" cy="4042033"/>
          </a:xfrm>
          <a:prstGeom prst="rect">
            <a:avLst/>
          </a:prstGeom>
        </p:spPr>
      </p:pic>
      <p:pic>
        <p:nvPicPr>
          <p:cNvPr id="4" name="Picture 8" descr="Problemas Ambientales - Todo Sobre el Medio Ambiente">
            <a:extLst>
              <a:ext uri="{FF2B5EF4-FFF2-40B4-BE49-F238E27FC236}">
                <a16:creationId xmlns:a16="http://schemas.microsoft.com/office/drawing/2014/main" id="{7291C7A9-0394-44C6-8DEB-3C7097DFA8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5305" y="1869260"/>
            <a:ext cx="2792110" cy="3552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לבן 4">
            <a:extLst>
              <a:ext uri="{FF2B5EF4-FFF2-40B4-BE49-F238E27FC236}">
                <a16:creationId xmlns:a16="http://schemas.microsoft.com/office/drawing/2014/main" id="{DE234F5F-BAC0-4E22-A0B4-A0761372B281}"/>
              </a:ext>
            </a:extLst>
          </p:cNvPr>
          <p:cNvSpPr/>
          <p:nvPr/>
        </p:nvSpPr>
        <p:spPr>
          <a:xfrm>
            <a:off x="9794503" y="731314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7</a:t>
            </a:r>
          </a:p>
        </p:txBody>
      </p:sp>
      <p:sp>
        <p:nvSpPr>
          <p:cNvPr id="6" name="מלבן 5">
            <a:extLst>
              <a:ext uri="{FF2B5EF4-FFF2-40B4-BE49-F238E27FC236}">
                <a16:creationId xmlns:a16="http://schemas.microsoft.com/office/drawing/2014/main" id="{A6749149-1245-4EDF-A027-93FD26D0F899}"/>
              </a:ext>
            </a:extLst>
          </p:cNvPr>
          <p:cNvSpPr/>
          <p:nvPr/>
        </p:nvSpPr>
        <p:spPr>
          <a:xfrm>
            <a:off x="5621519" y="720255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8</a:t>
            </a:r>
          </a:p>
        </p:txBody>
      </p:sp>
      <p:sp>
        <p:nvSpPr>
          <p:cNvPr id="7" name="מלבן 6">
            <a:extLst>
              <a:ext uri="{FF2B5EF4-FFF2-40B4-BE49-F238E27FC236}">
                <a16:creationId xmlns:a16="http://schemas.microsoft.com/office/drawing/2014/main" id="{0AA21E31-B9B0-485C-B32E-499092F70EE4}"/>
              </a:ext>
            </a:extLst>
          </p:cNvPr>
          <p:cNvSpPr/>
          <p:nvPr/>
        </p:nvSpPr>
        <p:spPr>
          <a:xfrm>
            <a:off x="1614613" y="720255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332847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WhatsApp Riddle: Find 6 Words Hidden in the Picture 11 | BhaviniOnline.com">
            <a:extLst>
              <a:ext uri="{FF2B5EF4-FFF2-40B4-BE49-F238E27FC236}">
                <a16:creationId xmlns:a16="http://schemas.microsoft.com/office/drawing/2014/main" id="{C1553125-EC83-42FA-8DE8-FB97AE33B6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82" t="11871" r="10845" b="10470"/>
          <a:stretch/>
        </p:blipFill>
        <p:spPr bwMode="auto">
          <a:xfrm>
            <a:off x="8800394" y="1364715"/>
            <a:ext cx="2568916" cy="3526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תמונה 2">
            <a:extLst>
              <a:ext uri="{FF2B5EF4-FFF2-40B4-BE49-F238E27FC236}">
                <a16:creationId xmlns:a16="http://schemas.microsoft.com/office/drawing/2014/main" id="{250627BA-0A82-4AB3-AAA4-EAE1827127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5033" y="1501661"/>
            <a:ext cx="2375262" cy="3288824"/>
          </a:xfrm>
          <a:prstGeom prst="rect">
            <a:avLst/>
          </a:prstGeom>
        </p:spPr>
      </p:pic>
      <p:pic>
        <p:nvPicPr>
          <p:cNvPr id="4" name="Picture 22" descr="Ảnh:">
            <a:extLst>
              <a:ext uri="{FF2B5EF4-FFF2-40B4-BE49-F238E27FC236}">
                <a16:creationId xmlns:a16="http://schemas.microsoft.com/office/drawing/2014/main" id="{52014277-D1AF-4A6C-8E99-640EAF2A63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9263" y="1441238"/>
            <a:ext cx="2472446" cy="3450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מלבן 4">
            <a:extLst>
              <a:ext uri="{FF2B5EF4-FFF2-40B4-BE49-F238E27FC236}">
                <a16:creationId xmlns:a16="http://schemas.microsoft.com/office/drawing/2014/main" id="{C5620CED-20BF-434F-B7D4-7C5B79130FA0}"/>
              </a:ext>
            </a:extLst>
          </p:cNvPr>
          <p:cNvSpPr/>
          <p:nvPr/>
        </p:nvSpPr>
        <p:spPr>
          <a:xfrm>
            <a:off x="5906089" y="720255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11</a:t>
            </a:r>
          </a:p>
        </p:txBody>
      </p:sp>
      <p:sp>
        <p:nvSpPr>
          <p:cNvPr id="6" name="מלבן 5">
            <a:extLst>
              <a:ext uri="{FF2B5EF4-FFF2-40B4-BE49-F238E27FC236}">
                <a16:creationId xmlns:a16="http://schemas.microsoft.com/office/drawing/2014/main" id="{3BE79696-EC7A-490F-A591-6030BB8F52EC}"/>
              </a:ext>
            </a:extLst>
          </p:cNvPr>
          <p:cNvSpPr/>
          <p:nvPr/>
        </p:nvSpPr>
        <p:spPr>
          <a:xfrm>
            <a:off x="9614435" y="720255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10</a:t>
            </a:r>
            <a:endParaRPr lang="he-IL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מלבן 6">
            <a:extLst>
              <a:ext uri="{FF2B5EF4-FFF2-40B4-BE49-F238E27FC236}">
                <a16:creationId xmlns:a16="http://schemas.microsoft.com/office/drawing/2014/main" id="{9E05DEAB-484F-4ADD-AEAC-A0953E141275}"/>
              </a:ext>
            </a:extLst>
          </p:cNvPr>
          <p:cNvSpPr/>
          <p:nvPr/>
        </p:nvSpPr>
        <p:spPr>
          <a:xfrm>
            <a:off x="2577565" y="720255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8979990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&quot;MY LIFE, MY PASSION, MY CHOICE...&quot;: PLANSZE!">
            <a:extLst>
              <a:ext uri="{FF2B5EF4-FFF2-40B4-BE49-F238E27FC236}">
                <a16:creationId xmlns:a16="http://schemas.microsoft.com/office/drawing/2014/main" id="{6FCC423E-9AAB-44D8-B257-F658427F80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5321" y="1173345"/>
            <a:ext cx="2756081" cy="3902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 ">
            <a:extLst>
              <a:ext uri="{FF2B5EF4-FFF2-40B4-BE49-F238E27FC236}">
                <a16:creationId xmlns:a16="http://schemas.microsoft.com/office/drawing/2014/main" id="{0D5E4B88-4BC4-415C-9704-5F2A957F8E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525" y="1343200"/>
            <a:ext cx="2859156" cy="4232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תיבת טקסט 3">
            <a:extLst>
              <a:ext uri="{FF2B5EF4-FFF2-40B4-BE49-F238E27FC236}">
                <a16:creationId xmlns:a16="http://schemas.microsoft.com/office/drawing/2014/main" id="{DF58946A-08E1-4C78-ADB0-DA394F991CCD}"/>
              </a:ext>
            </a:extLst>
          </p:cNvPr>
          <p:cNvSpPr txBox="1"/>
          <p:nvPr/>
        </p:nvSpPr>
        <p:spPr>
          <a:xfrm>
            <a:off x="3934466" y="3459582"/>
            <a:ext cx="2063469" cy="47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sp>
        <p:nvSpPr>
          <p:cNvPr id="6" name="תיבת טקסט 5">
            <a:extLst>
              <a:ext uri="{FF2B5EF4-FFF2-40B4-BE49-F238E27FC236}">
                <a16:creationId xmlns:a16="http://schemas.microsoft.com/office/drawing/2014/main" id="{7BDA8B18-F296-4233-B7BF-762400778256}"/>
              </a:ext>
            </a:extLst>
          </p:cNvPr>
          <p:cNvSpPr txBox="1"/>
          <p:nvPr/>
        </p:nvSpPr>
        <p:spPr>
          <a:xfrm>
            <a:off x="457526" y="5076060"/>
            <a:ext cx="2859156" cy="4999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0BE466ED-6385-4D54-AF61-A5948DD539E1}"/>
              </a:ext>
            </a:extLst>
          </p:cNvPr>
          <p:cNvSpPr txBox="1"/>
          <p:nvPr/>
        </p:nvSpPr>
        <p:spPr>
          <a:xfrm>
            <a:off x="9480132" y="4891394"/>
            <a:ext cx="2151270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  <p:pic>
        <p:nvPicPr>
          <p:cNvPr id="12" name="תמונה 11">
            <a:extLst>
              <a:ext uri="{FF2B5EF4-FFF2-40B4-BE49-F238E27FC236}">
                <a16:creationId xmlns:a16="http://schemas.microsoft.com/office/drawing/2014/main" id="{94595A52-3A4E-470F-99F8-5427E8BD9E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7210" y="1738192"/>
            <a:ext cx="3056016" cy="3442777"/>
          </a:xfrm>
          <a:prstGeom prst="rect">
            <a:avLst/>
          </a:prstGeom>
        </p:spPr>
      </p:pic>
      <p:sp>
        <p:nvSpPr>
          <p:cNvPr id="13" name="מלבן 12">
            <a:extLst>
              <a:ext uri="{FF2B5EF4-FFF2-40B4-BE49-F238E27FC236}">
                <a16:creationId xmlns:a16="http://schemas.microsoft.com/office/drawing/2014/main" id="{8C7ECCA7-12D9-4C11-AC21-30E4F01A530D}"/>
              </a:ext>
            </a:extLst>
          </p:cNvPr>
          <p:cNvSpPr/>
          <p:nvPr/>
        </p:nvSpPr>
        <p:spPr>
          <a:xfrm>
            <a:off x="9772883" y="650125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</a:p>
        </p:txBody>
      </p:sp>
      <p:sp>
        <p:nvSpPr>
          <p:cNvPr id="14" name="מלבן 13">
            <a:extLst>
              <a:ext uri="{FF2B5EF4-FFF2-40B4-BE49-F238E27FC236}">
                <a16:creationId xmlns:a16="http://schemas.microsoft.com/office/drawing/2014/main" id="{7EE4C1E0-73E3-4499-816D-E983514546F2}"/>
              </a:ext>
            </a:extLst>
          </p:cNvPr>
          <p:cNvSpPr/>
          <p:nvPr/>
        </p:nvSpPr>
        <p:spPr>
          <a:xfrm>
            <a:off x="5492046" y="729696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14</a:t>
            </a:r>
          </a:p>
        </p:txBody>
      </p:sp>
      <p:sp>
        <p:nvSpPr>
          <p:cNvPr id="15" name="מלבן 14">
            <a:extLst>
              <a:ext uri="{FF2B5EF4-FFF2-40B4-BE49-F238E27FC236}">
                <a16:creationId xmlns:a16="http://schemas.microsoft.com/office/drawing/2014/main" id="{C1EBC239-A067-42C5-A149-2D470608ECB4}"/>
              </a:ext>
            </a:extLst>
          </p:cNvPr>
          <p:cNvSpPr/>
          <p:nvPr/>
        </p:nvSpPr>
        <p:spPr>
          <a:xfrm>
            <a:off x="1574153" y="650125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2878560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«Мой дом – моя крепость», – утверждает пословица. И чтобы в доме жилось спокойно, комфортно и радостно, нужно научиться быть в нем хозяином: уметь заботиться о нем и знать место каждой вещи. С помощью картинок ребенок совершит путешествие по дому – прихожей, гостиной, кухне… Он внимательно все рассмотрит и расскажет о том, для чего предназначено каждое помещение и вещи, находящиеся …">
            <a:extLst>
              <a:ext uri="{FF2B5EF4-FFF2-40B4-BE49-F238E27FC236}">
                <a16:creationId xmlns:a16="http://schemas.microsoft.com/office/drawing/2014/main" id="{2EDFDC64-AAE1-42A3-AC8F-C69328B19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8219511" y="2546974"/>
            <a:ext cx="3926266" cy="2676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6" descr="AccessJ: Checklist When Moving House in Japan">
            <a:extLst>
              <a:ext uri="{FF2B5EF4-FFF2-40B4-BE49-F238E27FC236}">
                <a16:creationId xmlns:a16="http://schemas.microsoft.com/office/drawing/2014/main" id="{98799DEE-68C0-43BE-8B29-7D8B464D41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628" y="1769490"/>
            <a:ext cx="2926915" cy="4010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4" descr="Six words are hidden in these photos. can you find them? Source: Highlights.com">
            <a:extLst>
              <a:ext uri="{FF2B5EF4-FFF2-40B4-BE49-F238E27FC236}">
                <a16:creationId xmlns:a16="http://schemas.microsoft.com/office/drawing/2014/main" id="{19658990-2E81-4B00-AF3E-9E64EC60E4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306" y="1872595"/>
            <a:ext cx="2926915" cy="390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מלבן 7">
            <a:extLst>
              <a:ext uri="{FF2B5EF4-FFF2-40B4-BE49-F238E27FC236}">
                <a16:creationId xmlns:a16="http://schemas.microsoft.com/office/drawing/2014/main" id="{A7F70010-E5BE-483B-896C-7F8DB4911D94}"/>
              </a:ext>
            </a:extLst>
          </p:cNvPr>
          <p:cNvSpPr/>
          <p:nvPr/>
        </p:nvSpPr>
        <p:spPr>
          <a:xfrm>
            <a:off x="5738180" y="816485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17</a:t>
            </a:r>
          </a:p>
        </p:txBody>
      </p:sp>
      <p:sp>
        <p:nvSpPr>
          <p:cNvPr id="9" name="מלבן 8">
            <a:extLst>
              <a:ext uri="{FF2B5EF4-FFF2-40B4-BE49-F238E27FC236}">
                <a16:creationId xmlns:a16="http://schemas.microsoft.com/office/drawing/2014/main" id="{13604046-D050-48B8-86FE-E3219B16CD97}"/>
              </a:ext>
            </a:extLst>
          </p:cNvPr>
          <p:cNvSpPr/>
          <p:nvPr/>
        </p:nvSpPr>
        <p:spPr>
          <a:xfrm>
            <a:off x="9732274" y="748233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16</a:t>
            </a:r>
          </a:p>
        </p:txBody>
      </p:sp>
      <p:sp>
        <p:nvSpPr>
          <p:cNvPr id="10" name="מלבן 9">
            <a:extLst>
              <a:ext uri="{FF2B5EF4-FFF2-40B4-BE49-F238E27FC236}">
                <a16:creationId xmlns:a16="http://schemas.microsoft.com/office/drawing/2014/main" id="{824018D8-9D4C-4169-BD14-A7EEBA9C46DB}"/>
              </a:ext>
            </a:extLst>
          </p:cNvPr>
          <p:cNvSpPr/>
          <p:nvPr/>
        </p:nvSpPr>
        <p:spPr>
          <a:xfrm>
            <a:off x="1744086" y="906372"/>
            <a:ext cx="78288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he-IL" sz="28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417860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מלבן 2">
            <a:extLst>
              <a:ext uri="{FF2B5EF4-FFF2-40B4-BE49-F238E27FC236}">
                <a16:creationId xmlns:a16="http://schemas.microsoft.com/office/drawing/2014/main" id="{C9C75B25-65C5-43D9-B843-C8EF26F35BB7}"/>
              </a:ext>
            </a:extLst>
          </p:cNvPr>
          <p:cNvSpPr/>
          <p:nvPr/>
        </p:nvSpPr>
        <p:spPr>
          <a:xfrm>
            <a:off x="574535" y="1403453"/>
            <a:ext cx="104090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ar-SA" sz="4800" b="0" i="0" dirty="0">
                <a:solidFill>
                  <a:srgbClr val="333333"/>
                </a:solidFill>
                <a:effectLst/>
                <a:latin typeface="Sakkal Majalla" panose="02000000000000000000" pitchFamily="2" charset="-78"/>
                <a:cs typeface="Sakkal Majalla" panose="02000000000000000000" pitchFamily="2" charset="-78"/>
              </a:rPr>
              <a:t>"يا رَب إِنَّ عائِلَتي كَضَحَكاتِ الْمطَرِ، تُبَلِّلُ بِالْحُبِّ روحي وَهِيَ مِنْ أَجْمَل هَداياكَ وَمِنْ أَغْلى ما رَزَقْتَني فَاحْفَظْها لي وَاسْعِدْها"</a:t>
            </a:r>
            <a:endParaRPr lang="he-IL" sz="4800" dirty="0">
              <a:latin typeface="Sakkal Majalla" panose="02000000000000000000" pitchFamily="2" charset="-78"/>
            </a:endParaRPr>
          </a:p>
        </p:txBody>
      </p:sp>
      <p:pic>
        <p:nvPicPr>
          <p:cNvPr id="6" name="תמונה 5">
            <a:extLst>
              <a:ext uri="{FF2B5EF4-FFF2-40B4-BE49-F238E27FC236}">
                <a16:creationId xmlns:a16="http://schemas.microsoft.com/office/drawing/2014/main" id="{C2610EDB-1A24-4506-9F7E-1BCF2BB64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4570" y="3151138"/>
            <a:ext cx="3364974" cy="3633456"/>
          </a:xfrm>
          <a:prstGeom prst="rect">
            <a:avLst/>
          </a:prstGeom>
        </p:spPr>
      </p:pic>
      <p:sp>
        <p:nvSpPr>
          <p:cNvPr id="7" name="תיבת טקסט 6">
            <a:extLst>
              <a:ext uri="{FF2B5EF4-FFF2-40B4-BE49-F238E27FC236}">
                <a16:creationId xmlns:a16="http://schemas.microsoft.com/office/drawing/2014/main" id="{106C8A6E-E433-446C-9DAB-9195AFC6203C}"/>
              </a:ext>
            </a:extLst>
          </p:cNvPr>
          <p:cNvSpPr txBox="1"/>
          <p:nvPr/>
        </p:nvSpPr>
        <p:spPr>
          <a:xfrm>
            <a:off x="4094570" y="6461490"/>
            <a:ext cx="3364974" cy="3965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1">
            <a:spAutoFit/>
          </a:bodyPr>
          <a:lstStyle/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4239031393"/>
      </p:ext>
    </p:extLst>
  </p:cSld>
  <p:clrMapOvr>
    <a:masterClrMapping/>
  </p:clrMapOvr>
</p:sld>
</file>

<file path=ppt/theme/theme1.xml><?xml version="1.0" encoding="utf-8"?>
<a:theme xmlns:a="http://schemas.openxmlformats.org/drawingml/2006/main" name="ערכת נושא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טיפה</Template>
  <TotalTime>85</TotalTime>
  <Words>88</Words>
  <Application>Microsoft Office PowerPoint</Application>
  <PresentationFormat>מסך רחב</PresentationFormat>
  <Paragraphs>26</Paragraphs>
  <Slides>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4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Sakkal Majalla</vt:lpstr>
      <vt:lpstr>ערכת נושא Office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  <vt:lpstr>מצגת של PowerPoint‏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Joseph Joseph</dc:creator>
  <cp:lastModifiedBy>Joseph Joseph</cp:lastModifiedBy>
  <cp:revision>21</cp:revision>
  <dcterms:created xsi:type="dcterms:W3CDTF">2020-05-01T14:58:49Z</dcterms:created>
  <dcterms:modified xsi:type="dcterms:W3CDTF">2020-09-25T16:50:43Z</dcterms:modified>
</cp:coreProperties>
</file>