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7" r:id="rId7"/>
    <p:sldId id="261" r:id="rId8"/>
    <p:sldId id="268" r:id="rId9"/>
    <p:sldId id="262" r:id="rId10"/>
    <p:sldId id="269" r:id="rId11"/>
    <p:sldId id="263" r:id="rId12"/>
    <p:sldId id="270" r:id="rId13"/>
    <p:sldId id="264" r:id="rId14"/>
    <p:sldId id="271" r:id="rId15"/>
    <p:sldId id="265" r:id="rId16"/>
    <p:sldId id="272" r:id="rId17"/>
    <p:sldId id="266" r:id="rId18"/>
    <p:sldId id="273" r:id="rId1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96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569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003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839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8120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112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8832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566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2856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921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6993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82863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1B6E9-2966-455C-99E9-38D65AACEBE0}" type="datetimeFigureOut">
              <a:rPr lang="he-IL" smtClean="0"/>
              <a:t>כ"ה/תשרי/תשע"ח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3CEE-C94E-4190-8E82-D519DE42526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2001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תרשים זרימה: סרט מנוקב 5"/>
          <p:cNvSpPr/>
          <p:nvPr/>
        </p:nvSpPr>
        <p:spPr>
          <a:xfrm>
            <a:off x="3039415" y="1700009"/>
            <a:ext cx="6246253" cy="4301544"/>
          </a:xfrm>
          <a:prstGeom prst="flowChartPunchedTap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239035" y="2311756"/>
            <a:ext cx="5203065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600" dirty="0" smtClean="0">
                <a:solidFill>
                  <a:srgbClr val="FF0000"/>
                </a:solidFill>
              </a:rPr>
              <a:t>زوجي</a:t>
            </a:r>
            <a:r>
              <a:rPr lang="ar-JO" dirty="0" smtClean="0">
                <a:solidFill>
                  <a:srgbClr val="FF0000"/>
                </a:solidFill>
              </a:rPr>
              <a:t> 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19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8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6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7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18624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11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9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10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09976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11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9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10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93790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14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12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13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82750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14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12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13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29447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17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15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16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28626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17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15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16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64571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20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18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19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42897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20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18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19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5191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תרשים זרימה: סרט מנוקב 5"/>
          <p:cNvSpPr/>
          <p:nvPr/>
        </p:nvSpPr>
        <p:spPr>
          <a:xfrm>
            <a:off x="3039415" y="1700009"/>
            <a:ext cx="6246253" cy="4301544"/>
          </a:xfrm>
          <a:prstGeom prst="flowChartPunchedTap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239035" y="2311756"/>
            <a:ext cx="5203065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600" dirty="0" smtClean="0">
                <a:solidFill>
                  <a:srgbClr val="FF0000"/>
                </a:solidFill>
              </a:rPr>
              <a:t>زوجي</a:t>
            </a:r>
            <a:r>
              <a:rPr lang="ar-JO" dirty="0" smtClean="0">
                <a:solidFill>
                  <a:srgbClr val="FF0000"/>
                </a:solidFill>
              </a:rPr>
              <a:t> 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תרשים זרימה: סרט מנוקב 5"/>
          <p:cNvSpPr/>
          <p:nvPr/>
        </p:nvSpPr>
        <p:spPr>
          <a:xfrm>
            <a:off x="3039415" y="1700009"/>
            <a:ext cx="6246253" cy="4301544"/>
          </a:xfrm>
          <a:prstGeom prst="flowChartPunchedTap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039415" y="2324635"/>
            <a:ext cx="5203065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600" dirty="0" smtClean="0">
                <a:solidFill>
                  <a:srgbClr val="FF0000"/>
                </a:solidFill>
              </a:rPr>
              <a:t>فردي </a:t>
            </a:r>
            <a:r>
              <a:rPr lang="ar-JO" dirty="0" smtClean="0">
                <a:solidFill>
                  <a:srgbClr val="FF0000"/>
                </a:solidFill>
              </a:rPr>
              <a:t> 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96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תרשים זרימה: סרט מנוקב 5"/>
          <p:cNvSpPr/>
          <p:nvPr/>
        </p:nvSpPr>
        <p:spPr>
          <a:xfrm>
            <a:off x="3039415" y="1700009"/>
            <a:ext cx="6246253" cy="4301544"/>
          </a:xfrm>
          <a:prstGeom prst="flowChartPunchedTap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039415" y="2324635"/>
            <a:ext cx="5203065" cy="26468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600" dirty="0" smtClean="0">
                <a:solidFill>
                  <a:srgbClr val="FF0000"/>
                </a:solidFill>
              </a:rPr>
              <a:t>فردي </a:t>
            </a:r>
            <a:r>
              <a:rPr lang="ar-JO" dirty="0" smtClean="0">
                <a:solidFill>
                  <a:srgbClr val="FF0000"/>
                </a:solidFill>
              </a:rPr>
              <a:t> 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8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0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3296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0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1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27108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5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3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4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8895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5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3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4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529885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מעוגל 9"/>
          <p:cNvSpPr/>
          <p:nvPr/>
        </p:nvSpPr>
        <p:spPr>
          <a:xfrm>
            <a:off x="8152326" y="3103807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8</a:t>
            </a:r>
            <a:endParaRPr lang="he-IL" dirty="0"/>
          </a:p>
        </p:txBody>
      </p:sp>
      <p:sp>
        <p:nvSpPr>
          <p:cNvPr id="11" name="מלבן מעוגל 10"/>
          <p:cNvSpPr/>
          <p:nvPr/>
        </p:nvSpPr>
        <p:spPr>
          <a:xfrm>
            <a:off x="4235002" y="270455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6</a:t>
            </a:r>
            <a:endParaRPr lang="he-IL" dirty="0"/>
          </a:p>
        </p:txBody>
      </p:sp>
      <p:sp>
        <p:nvSpPr>
          <p:cNvPr id="12" name="מלבן מעוגל 11"/>
          <p:cNvSpPr/>
          <p:nvPr/>
        </p:nvSpPr>
        <p:spPr>
          <a:xfrm>
            <a:off x="317678" y="2730320"/>
            <a:ext cx="3670479" cy="336138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9900" dirty="0" smtClean="0"/>
              <a:t>7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2860794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46</Words>
  <Application>Microsoft Office PowerPoint</Application>
  <PresentationFormat>מסך רחב</PresentationFormat>
  <Paragraphs>46</Paragraphs>
  <Slides>18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walaa abujaber</dc:creator>
  <cp:lastModifiedBy>User</cp:lastModifiedBy>
  <cp:revision>3</cp:revision>
  <dcterms:created xsi:type="dcterms:W3CDTF">2017-01-23T10:37:45Z</dcterms:created>
  <dcterms:modified xsi:type="dcterms:W3CDTF">2017-10-15T18:55:57Z</dcterms:modified>
</cp:coreProperties>
</file>