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4" r:id="rId1"/>
  </p:sldMasterIdLst>
  <p:sldIdLst>
    <p:sldId id="256" r:id="rId2"/>
    <p:sldId id="257" r:id="rId3"/>
    <p:sldId id="264" r:id="rId4"/>
    <p:sldId id="26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27414-BE9C-4DC7-A8E2-115EB86FA55D}" type="datetimeFigureOut">
              <a:rPr lang="he-IL" smtClean="0"/>
              <a:pPr/>
              <a:t>ט"ו/שבט/תשפ"א</a:t>
            </a:fld>
            <a:endParaRPr lang="he-IL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B7641-0519-46FB-BCE7-7CFD191CF0D7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27414-BE9C-4DC7-A8E2-115EB86FA55D}" type="datetimeFigureOut">
              <a:rPr lang="he-IL" smtClean="0"/>
              <a:pPr/>
              <a:t>ט"ו/שבט/תשפ"א</a:t>
            </a:fld>
            <a:endParaRPr lang="he-IL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B7641-0519-46FB-BCE7-7CFD191CF0D7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27414-BE9C-4DC7-A8E2-115EB86FA55D}" type="datetimeFigureOut">
              <a:rPr lang="he-IL" smtClean="0"/>
              <a:pPr/>
              <a:t>ט"ו/שבט/תשפ"א</a:t>
            </a:fld>
            <a:endParaRPr lang="he-IL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B7641-0519-46FB-BCE7-7CFD191CF0D7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27414-BE9C-4DC7-A8E2-115EB86FA55D}" type="datetimeFigureOut">
              <a:rPr lang="he-IL" smtClean="0"/>
              <a:pPr/>
              <a:t>ט"ו/שבט/תשפ"א</a:t>
            </a:fld>
            <a:endParaRPr lang="he-IL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B7641-0519-46FB-BCE7-7CFD191CF0D7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27414-BE9C-4DC7-A8E2-115EB86FA55D}" type="datetimeFigureOut">
              <a:rPr lang="he-IL" smtClean="0"/>
              <a:pPr/>
              <a:t>ט"ו/שבט/תשפ"א</a:t>
            </a:fld>
            <a:endParaRPr lang="he-IL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B7641-0519-46FB-BCE7-7CFD191CF0D7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27414-BE9C-4DC7-A8E2-115EB86FA55D}" type="datetimeFigureOut">
              <a:rPr lang="he-IL" smtClean="0"/>
              <a:pPr/>
              <a:t>ט"ו/שבט/תשפ"א</a:t>
            </a:fld>
            <a:endParaRPr lang="he-IL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B7641-0519-46FB-BCE7-7CFD191CF0D7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27414-BE9C-4DC7-A8E2-115EB86FA55D}" type="datetimeFigureOut">
              <a:rPr lang="he-IL" smtClean="0"/>
              <a:pPr/>
              <a:t>ט"ו/שבט/תשפ"א</a:t>
            </a:fld>
            <a:endParaRPr lang="he-IL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B7641-0519-46FB-BCE7-7CFD191CF0D7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27414-BE9C-4DC7-A8E2-115EB86FA55D}" type="datetimeFigureOut">
              <a:rPr lang="he-IL" smtClean="0"/>
              <a:pPr/>
              <a:t>ט"ו/שבט/תשפ"א</a:t>
            </a:fld>
            <a:endParaRPr lang="he-IL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B7641-0519-46FB-BCE7-7CFD191CF0D7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27414-BE9C-4DC7-A8E2-115EB86FA55D}" type="datetimeFigureOut">
              <a:rPr lang="he-IL" smtClean="0"/>
              <a:pPr/>
              <a:t>ט"ו/שבט/תשפ"א</a:t>
            </a:fld>
            <a:endParaRPr lang="he-IL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B7641-0519-46FB-BCE7-7CFD191CF0D7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27414-BE9C-4DC7-A8E2-115EB86FA55D}" type="datetimeFigureOut">
              <a:rPr lang="he-IL" smtClean="0"/>
              <a:pPr/>
              <a:t>ט"ו/שבט/תשפ"א</a:t>
            </a:fld>
            <a:endParaRPr lang="he-IL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B7641-0519-46FB-BCE7-7CFD191CF0D7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27414-BE9C-4DC7-A8E2-115EB86FA55D}" type="datetimeFigureOut">
              <a:rPr lang="he-IL" smtClean="0"/>
              <a:pPr/>
              <a:t>ט"ו/שבט/תשפ"א</a:t>
            </a:fld>
            <a:endParaRPr lang="he-IL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8B7641-0519-46FB-BCE7-7CFD191CF0D7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5427414-BE9C-4DC7-A8E2-115EB86FA55D}" type="datetimeFigureOut">
              <a:rPr lang="he-IL" smtClean="0"/>
              <a:pPr/>
              <a:t>ט"ו/שבט/תשפ"א</a:t>
            </a:fld>
            <a:endParaRPr lang="he-IL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he-IL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C8B7641-0519-46FB-BCE7-7CFD191CF0D7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he.padlet.com/1002416546/brdrrt1fmcdap14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X89spfvd0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ar/resource/620504/%D8%A7%D9%84%D9%85%D8%B4%D8%A7%D8%B9%D8%B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AE" dirty="0" smtClean="0"/>
              <a:t>مشاعري في ظل </a:t>
            </a:r>
            <a:r>
              <a:rPr lang="ar-AE" dirty="0" err="1" smtClean="0"/>
              <a:t>الكورونا</a:t>
            </a:r>
            <a:r>
              <a:rPr lang="ar-AE" dirty="0" smtClean="0"/>
              <a:t/>
            </a:r>
            <a:br>
              <a:rPr lang="ar-AE" dirty="0" smtClean="0"/>
            </a:br>
            <a:endParaRPr lang="he-IL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364886"/>
          </a:xfrm>
        </p:spPr>
        <p:txBody>
          <a:bodyPr>
            <a:normAutofit/>
          </a:bodyPr>
          <a:lstStyle/>
          <a:p>
            <a:pPr algn="ctr"/>
            <a:r>
              <a:rPr lang="ar-AE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مهارات حياتية للصف الثاني </a:t>
            </a:r>
            <a:r>
              <a:rPr lang="ar-AE" sz="36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أ</a:t>
            </a:r>
            <a:r>
              <a:rPr lang="ar-AE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ctr"/>
            <a:r>
              <a:rPr lang="ar-AE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مدرسة: البيان السيد</a:t>
            </a:r>
          </a:p>
          <a:p>
            <a:pPr algn="ctr"/>
            <a:r>
              <a:rPr lang="ar-AE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المربية : ريم </a:t>
            </a:r>
            <a:r>
              <a:rPr lang="ar-AE" sz="36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ابو</a:t>
            </a:r>
            <a:r>
              <a:rPr lang="ar-AE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عايش</a:t>
            </a:r>
          </a:p>
          <a:p>
            <a:pPr algn="ctr"/>
            <a:r>
              <a:rPr lang="en-US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28-1-2021</a:t>
            </a:r>
            <a:endParaRPr lang="he-IL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338" name="AutoShape 2" descr="تعابير الوجه للاطفال كرتون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14340" name="AutoShape 4" descr="تعابير الوجه للاطفال كرتون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pic>
        <p:nvPicPr>
          <p:cNvPr id="14341" name="Picture 5" descr="C:\Users\REEM1\Desktop\تعابير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178300"/>
            <a:ext cx="5080000" cy="2679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714488"/>
            <a:ext cx="6143668" cy="453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AE" dirty="0" smtClean="0"/>
              <a:t>تلخيص اللقاء</a:t>
            </a:r>
            <a:endParaRPr lang="he-IL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AE" dirty="0" smtClean="0"/>
              <a:t>كلمة </a:t>
            </a:r>
            <a:r>
              <a:rPr lang="ar-AE" dirty="0" err="1" smtClean="0"/>
              <a:t>اوجهها</a:t>
            </a:r>
            <a:r>
              <a:rPr lang="ar-AE" dirty="0" smtClean="0"/>
              <a:t> لزملائي الطلبة.</a:t>
            </a:r>
          </a:p>
          <a:p>
            <a:endParaRPr lang="ar-AE" dirty="0" smtClean="0"/>
          </a:p>
          <a:p>
            <a:endParaRPr lang="ar-AE" dirty="0" smtClean="0"/>
          </a:p>
          <a:p>
            <a:r>
              <a:rPr lang="ar-AE" dirty="0" smtClean="0"/>
              <a:t>لوحة فنية من </a:t>
            </a:r>
            <a:r>
              <a:rPr lang="ar-AE" dirty="0" err="1" smtClean="0"/>
              <a:t>ابداعك</a:t>
            </a:r>
            <a:r>
              <a:rPr lang="ar-AE" dirty="0" smtClean="0"/>
              <a:t> صغيري ورفعها لتقنية </a:t>
            </a:r>
            <a:r>
              <a:rPr lang="ar-AE" dirty="0" err="1" smtClean="0"/>
              <a:t>البادليت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https://he.padlet.com/1002416546/brdrrt1fmcdap14</a:t>
            </a:r>
            <a:endParaRPr lang="he-IL" smtClean="0"/>
          </a:p>
          <a:p>
            <a:endParaRPr lang="he-I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REEM1\Desktop\ضاح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0"/>
            <a:ext cx="3385611" cy="1904406"/>
          </a:xfrm>
          <a:prstGeom prst="rect">
            <a:avLst/>
          </a:prstGeom>
          <a:noFill/>
        </p:spPr>
      </p:pic>
      <p:pic>
        <p:nvPicPr>
          <p:cNvPr id="1026" name="Picture 2" descr="C:\Users\REEM1\Desktop\منده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642917"/>
            <a:ext cx="2681289" cy="2008379"/>
          </a:xfrm>
          <a:prstGeom prst="rect">
            <a:avLst/>
          </a:prstGeom>
          <a:noFill/>
        </p:spPr>
      </p:pic>
      <p:pic>
        <p:nvPicPr>
          <p:cNvPr id="1027" name="Picture 3" descr="C:\Users\REEM1\Desktop\הורדה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3929066"/>
            <a:ext cx="2533650" cy="1800225"/>
          </a:xfrm>
          <a:prstGeom prst="rect">
            <a:avLst/>
          </a:prstGeom>
          <a:noFill/>
        </p:spPr>
      </p:pic>
      <p:sp>
        <p:nvSpPr>
          <p:cNvPr id="7" name="مربع نص 6"/>
          <p:cNvSpPr txBox="1"/>
          <p:nvPr/>
        </p:nvSpPr>
        <p:spPr>
          <a:xfrm>
            <a:off x="1214414" y="3357562"/>
            <a:ext cx="221457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3200" b="1" dirty="0" smtClean="0">
                <a:solidFill>
                  <a:srgbClr val="FF0000"/>
                </a:solidFill>
              </a:rPr>
              <a:t>غاضب</a:t>
            </a:r>
            <a:endParaRPr lang="he-IL" sz="3200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Users\REEM1\Desktop\הורדה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4357694"/>
            <a:ext cx="2143125" cy="2133600"/>
          </a:xfrm>
          <a:prstGeom prst="rect">
            <a:avLst/>
          </a:prstGeom>
          <a:noFill/>
        </p:spPr>
      </p:pic>
      <p:sp>
        <p:nvSpPr>
          <p:cNvPr id="9" name="مربع نص 8"/>
          <p:cNvSpPr txBox="1"/>
          <p:nvPr/>
        </p:nvSpPr>
        <p:spPr>
          <a:xfrm>
            <a:off x="5857884" y="3429000"/>
            <a:ext cx="192882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AE" sz="3600" b="1" dirty="0" smtClean="0"/>
              <a:t>حزين</a:t>
            </a:r>
            <a:endParaRPr lang="he-IL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https://www.youtube.com/watch?v=UX89spfvd0M</a:t>
            </a:r>
            <a:endParaRPr lang="ar-AE" dirty="0" smtClean="0"/>
          </a:p>
          <a:p>
            <a:r>
              <a:rPr lang="ar-AE" dirty="0" err="1" smtClean="0"/>
              <a:t>انشودة</a:t>
            </a:r>
            <a:r>
              <a:rPr lang="ar-AE" dirty="0" smtClean="0"/>
              <a:t> مشاعري</a:t>
            </a:r>
            <a:endParaRPr lang="he-I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AE" dirty="0" smtClean="0"/>
              <a:t>لعبة عن المشاعر</a:t>
            </a:r>
            <a:endParaRPr lang="he-IL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https://wordwall.net/ar/resource/620504/%</a:t>
            </a:r>
            <a:r>
              <a:rPr lang="en-US" dirty="0" smtClean="0">
                <a:hlinkClick r:id="rId2"/>
              </a:rPr>
              <a:t>D8%A7%D9%84%D9%85%D8%B4%D8%A7%D8%B9%D8%B1</a:t>
            </a:r>
            <a:endParaRPr lang="ar-AE" smtClean="0"/>
          </a:p>
          <a:p>
            <a:endParaRPr lang="he-I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اختاروا لحظة</a:t>
            </a:r>
            <a:r>
              <a:rPr lang="ar-AE" dirty="0" smtClean="0"/>
              <a:t> </a:t>
            </a:r>
            <a:r>
              <a:rPr lang="ar-SA" dirty="0" smtClean="0"/>
              <a:t>وشاركونا فيها: </a:t>
            </a:r>
            <a:r>
              <a:rPr lang="ar-AE" dirty="0" smtClean="0"/>
              <a:t/>
            </a:r>
            <a:br>
              <a:rPr lang="ar-AE" dirty="0" smtClean="0"/>
            </a:br>
            <a:endParaRPr lang="he-IL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AE" dirty="0" smtClean="0"/>
              <a:t>أين </a:t>
            </a:r>
            <a:r>
              <a:rPr lang="ar-SA" dirty="0" smtClean="0"/>
              <a:t>كنتم بهذه</a:t>
            </a:r>
            <a:r>
              <a:rPr lang="ar-AE" dirty="0" smtClean="0"/>
              <a:t> </a:t>
            </a:r>
            <a:r>
              <a:rPr lang="ar-SA" dirty="0" smtClean="0"/>
              <a:t>اللحظة؟ </a:t>
            </a:r>
            <a:endParaRPr lang="ar-AE" dirty="0" smtClean="0"/>
          </a:p>
          <a:p>
            <a:r>
              <a:rPr lang="ar-SA" dirty="0" smtClean="0"/>
              <a:t>من كان معكم؟ </a:t>
            </a:r>
            <a:endParaRPr lang="ar-AE" dirty="0" smtClean="0"/>
          </a:p>
          <a:p>
            <a:r>
              <a:rPr lang="ar-SA" dirty="0" smtClean="0"/>
              <a:t>ماذا </a:t>
            </a:r>
            <a:r>
              <a:rPr lang="ar-SA" dirty="0" err="1" smtClean="0"/>
              <a:t>شعرتم</a:t>
            </a:r>
            <a:r>
              <a:rPr lang="ar-SA" dirty="0" smtClean="0"/>
              <a:t>؟ </a:t>
            </a:r>
            <a:endParaRPr lang="ar-AE" dirty="0" smtClean="0"/>
          </a:p>
          <a:p>
            <a:r>
              <a:rPr lang="ar-SA" dirty="0" smtClean="0"/>
              <a:t>ماذا فعلتم؟ </a:t>
            </a:r>
            <a:endParaRPr lang="ar-AE" dirty="0" smtClean="0"/>
          </a:p>
          <a:p>
            <a:r>
              <a:rPr lang="ar-SA" dirty="0" smtClean="0"/>
              <a:t>هل</a:t>
            </a:r>
            <a:r>
              <a:rPr lang="ar-AE" dirty="0" smtClean="0"/>
              <a:t> </a:t>
            </a:r>
            <a:r>
              <a:rPr lang="ar-SA" dirty="0" err="1" smtClean="0"/>
              <a:t>شعرتم</a:t>
            </a:r>
            <a:r>
              <a:rPr lang="ar-SA" dirty="0" smtClean="0"/>
              <a:t> ب</a:t>
            </a:r>
            <a:r>
              <a:rPr lang="ar-AE" dirty="0" smtClean="0"/>
              <a:t>المسؤولية؟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بماذا تذكرك</a:t>
            </a:r>
            <a:r>
              <a:rPr lang="ar-AE" dirty="0" smtClean="0"/>
              <a:t> </a:t>
            </a:r>
            <a:r>
              <a:rPr lang="ar-SA" dirty="0" smtClean="0"/>
              <a:t>هذه</a:t>
            </a:r>
            <a:r>
              <a:rPr lang="ar-AE" dirty="0" smtClean="0"/>
              <a:t> </a:t>
            </a:r>
            <a:r>
              <a:rPr lang="ar-SA" dirty="0" smtClean="0"/>
              <a:t>الصورة؟ </a:t>
            </a:r>
            <a:endParaRPr lang="he-IL" dirty="0"/>
          </a:p>
        </p:txBody>
      </p:sp>
      <p:pic>
        <p:nvPicPr>
          <p:cNvPr id="15363" name="Picture 3" descr="C:\Users\REEM1\Desktop\הורדה (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736"/>
            <a:ext cx="7715304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بماذا تذكرك</a:t>
            </a:r>
            <a:r>
              <a:rPr lang="ar-AE" dirty="0" smtClean="0"/>
              <a:t> </a:t>
            </a:r>
            <a:r>
              <a:rPr lang="ar-SA" dirty="0" smtClean="0"/>
              <a:t>هذه</a:t>
            </a:r>
            <a:r>
              <a:rPr lang="ar-AE" dirty="0" smtClean="0"/>
              <a:t> </a:t>
            </a:r>
            <a:r>
              <a:rPr lang="ar-SA" dirty="0" smtClean="0"/>
              <a:t>الصورة؟ </a:t>
            </a:r>
            <a:endParaRPr lang="he-IL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47800"/>
            <a:ext cx="7358114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447800"/>
            <a:ext cx="657229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447800"/>
            <a:ext cx="685804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87</TotalTime>
  <Words>87</Words>
  <Application>Microsoft Office PowerPoint</Application>
  <PresentationFormat>عرض على الشاشة (3:4)‏</PresentationFormat>
  <Paragraphs>26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انقلاب</vt:lpstr>
      <vt:lpstr>مشاعري في ظل الكورونا </vt:lpstr>
      <vt:lpstr>الشريحة 2</vt:lpstr>
      <vt:lpstr>الشريحة 3</vt:lpstr>
      <vt:lpstr>لعبة عن المشاعر</vt:lpstr>
      <vt:lpstr>اختاروا لحظة وشاركونا فيها:  </vt:lpstr>
      <vt:lpstr>بماذا تذكرك هذه الصورة؟ </vt:lpstr>
      <vt:lpstr>بماذا تذكرك هذه الصورة؟ </vt:lpstr>
      <vt:lpstr>الشريحة 8</vt:lpstr>
      <vt:lpstr>الشريحة 9</vt:lpstr>
      <vt:lpstr>الشريحة 10</vt:lpstr>
      <vt:lpstr>تلخيص اللقاء</vt:lpstr>
      <vt:lpstr>الشريحة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Windows User</dc:creator>
  <cp:lastModifiedBy>Windows User</cp:lastModifiedBy>
  <cp:revision>8</cp:revision>
  <dcterms:created xsi:type="dcterms:W3CDTF">2021-01-28T07:48:16Z</dcterms:created>
  <dcterms:modified xsi:type="dcterms:W3CDTF">2021-01-28T10:47:58Z</dcterms:modified>
</cp:coreProperties>
</file>