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שולש שווה שוקיים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שולש ישר-זווית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משולש שווה שוקיים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מחבר ישר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ישר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משולש ישר-זווית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מחבר ישר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מחבר ישר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FA62659-BB4A-44A0-9529-0CB9E84F9ABE}" type="datetimeFigureOut">
              <a:rPr lang="ar-SA" smtClean="0"/>
              <a:t>04/02/42</a:t>
            </a:fld>
            <a:endParaRPr lang="ar-SA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E04AB2-44F5-4417-A055-C9037809D2B2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4O8qyV5MFh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pPr algn="ctr"/>
            <a:r>
              <a:rPr lang="ar-SA" sz="5400" b="1" i="1" u="sng" dirty="0" err="1" smtClean="0"/>
              <a:t>ألسُمنه</a:t>
            </a:r>
            <a:r>
              <a:rPr lang="ar-SA" sz="5400" b="1" i="1" u="sng" dirty="0" smtClean="0"/>
              <a:t> عند الاطفال </a:t>
            </a:r>
            <a:endParaRPr lang="ar-SA" sz="5400" b="1" i="1" u="sng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pPr algn="ctr"/>
            <a:r>
              <a:rPr lang="ar-SA" sz="4800" b="1" i="1" dirty="0" smtClean="0">
                <a:latin typeface="Times New Roman" pitchFamily="18" charset="0"/>
                <a:cs typeface="Times New Roman" pitchFamily="18" charset="0"/>
              </a:rPr>
              <a:t>ما هي </a:t>
            </a:r>
            <a:r>
              <a:rPr lang="ar-SA" sz="4800" b="1" i="1" dirty="0" err="1" smtClean="0">
                <a:latin typeface="Times New Roman" pitchFamily="18" charset="0"/>
                <a:cs typeface="Times New Roman" pitchFamily="18" charset="0"/>
              </a:rPr>
              <a:t>السمنه</a:t>
            </a:r>
            <a:r>
              <a:rPr lang="ar-SA" sz="4800" b="1" i="1" dirty="0" smtClean="0">
                <a:latin typeface="Times New Roman" pitchFamily="18" charset="0"/>
                <a:cs typeface="Times New Roman" pitchFamily="18" charset="0"/>
              </a:rPr>
              <a:t> ؟</a:t>
            </a: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21582"/>
            <a:ext cx="5133950" cy="293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4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728192"/>
          </a:xfrm>
        </p:spPr>
        <p:txBody>
          <a:bodyPr/>
          <a:lstStyle/>
          <a:p>
            <a:r>
              <a:rPr lang="ar-SA" dirty="0" err="1" smtClean="0"/>
              <a:t>السمنه</a:t>
            </a:r>
            <a:r>
              <a:rPr lang="ar-SA" dirty="0" smtClean="0"/>
              <a:t> هي زياه في الوزن المطلوب لأعمارنا وأجسامنا .</a:t>
            </a:r>
            <a:endParaRPr lang="ar-SA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051720" y="2204864"/>
            <a:ext cx="6408712" cy="3816424"/>
          </a:xfrm>
        </p:spPr>
        <p:txBody>
          <a:bodyPr/>
          <a:lstStyle/>
          <a:p>
            <a:pPr algn="r"/>
            <a:r>
              <a:rPr lang="ar-SA" sz="4000" dirty="0" err="1" smtClean="0">
                <a:solidFill>
                  <a:srgbClr val="FFFF00"/>
                </a:solidFill>
                <a:latin typeface="David" pitchFamily="34" charset="-79"/>
              </a:rPr>
              <a:t>السمنه</a:t>
            </a:r>
            <a:r>
              <a:rPr lang="ar-SA" sz="4000" dirty="0" smtClean="0">
                <a:solidFill>
                  <a:srgbClr val="FFFF00"/>
                </a:solidFill>
                <a:latin typeface="David" pitchFamily="34" charset="-79"/>
              </a:rPr>
              <a:t> هي دهون متراكمه في اعضاء </a:t>
            </a:r>
            <a:r>
              <a:rPr lang="ar-SA" sz="4000" dirty="0" err="1" smtClean="0">
                <a:solidFill>
                  <a:srgbClr val="FFFF00"/>
                </a:solidFill>
                <a:latin typeface="David" pitchFamily="34" charset="-79"/>
              </a:rPr>
              <a:t>مختلفه</a:t>
            </a:r>
            <a:r>
              <a:rPr lang="ar-SA" sz="4000" dirty="0" smtClean="0">
                <a:solidFill>
                  <a:srgbClr val="FFFF00"/>
                </a:solidFill>
                <a:latin typeface="David" pitchFamily="34" charset="-79"/>
              </a:rPr>
              <a:t> بالجسم كمنطقه الارداف اليدين البطن وغيره ..</a:t>
            </a:r>
            <a:endParaRPr lang="ar-SA" sz="4000" dirty="0">
              <a:solidFill>
                <a:srgbClr val="FFFF00"/>
              </a:solidFill>
              <a:latin typeface="David" pitchFamily="34" charset="-79"/>
            </a:endParaRPr>
          </a:p>
        </p:txBody>
      </p:sp>
      <p:pic>
        <p:nvPicPr>
          <p:cNvPr id="1026" name="Picture 2" descr="أسباب وعلاج سمنة الأطفال.. ونصائح للوقاية منها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170" y="4581128"/>
            <a:ext cx="5010421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86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6600" dirty="0" smtClean="0"/>
              <a:t>أسباب </a:t>
            </a:r>
            <a:r>
              <a:rPr lang="ar-SA" sz="6600" dirty="0" err="1" smtClean="0"/>
              <a:t>السمنه</a:t>
            </a:r>
            <a:r>
              <a:rPr lang="ar-SA" sz="6600" dirty="0" smtClean="0"/>
              <a:t>: </a:t>
            </a:r>
            <a:endParaRPr lang="ar-SA" sz="6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نظام غذائي غير سليم: أطعمه </a:t>
            </a:r>
            <a:r>
              <a:rPr lang="ar-SA" dirty="0" err="1" smtClean="0"/>
              <a:t>عاليه</a:t>
            </a:r>
            <a:r>
              <a:rPr lang="ar-SA" dirty="0"/>
              <a:t> </a:t>
            </a:r>
            <a:r>
              <a:rPr lang="ar-SA" dirty="0" smtClean="0"/>
              <a:t>المحتوى بالسعرات </a:t>
            </a:r>
            <a:r>
              <a:rPr lang="ar-SA" dirty="0" err="1" smtClean="0"/>
              <a:t>الحراريه</a:t>
            </a:r>
            <a:r>
              <a:rPr lang="ar-SA" dirty="0" smtClean="0"/>
              <a:t> </a:t>
            </a:r>
            <a:r>
              <a:rPr lang="ar-SA" dirty="0" err="1" smtClean="0"/>
              <a:t>كالأطعمه</a:t>
            </a:r>
            <a:r>
              <a:rPr lang="ar-SA" dirty="0" smtClean="0"/>
              <a:t> </a:t>
            </a:r>
            <a:r>
              <a:rPr lang="ar-SA" dirty="0" err="1" smtClean="0"/>
              <a:t>السريعه</a:t>
            </a:r>
            <a:r>
              <a:rPr lang="ar-SA" dirty="0" smtClean="0"/>
              <a:t> والمخبوزات والحلويات..</a:t>
            </a:r>
          </a:p>
          <a:p>
            <a:r>
              <a:rPr lang="ar-SA" dirty="0" smtClean="0"/>
              <a:t>قله في شرب المياه .</a:t>
            </a:r>
          </a:p>
          <a:p>
            <a:r>
              <a:rPr lang="ar-SA" dirty="0" smtClean="0"/>
              <a:t>قله ممارسه </a:t>
            </a:r>
            <a:r>
              <a:rPr lang="ar-SA" dirty="0" err="1" smtClean="0"/>
              <a:t>الرياضه</a:t>
            </a:r>
            <a:r>
              <a:rPr lang="ar-SA" dirty="0" smtClean="0"/>
              <a:t>.</a:t>
            </a:r>
          </a:p>
          <a:p>
            <a:r>
              <a:rPr lang="ar-SA" dirty="0" smtClean="0"/>
              <a:t>عوامل وراثيه .</a:t>
            </a:r>
          </a:p>
          <a:p>
            <a:r>
              <a:rPr lang="ar-SA" dirty="0" smtClean="0"/>
              <a:t>عوامل نفسيه.</a:t>
            </a:r>
          </a:p>
          <a:p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172819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57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dirty="0" err="1" smtClean="0"/>
              <a:t>ألامراض</a:t>
            </a:r>
            <a:r>
              <a:rPr lang="ar-SA" sz="4800" dirty="0" smtClean="0"/>
              <a:t> بسبب </a:t>
            </a:r>
            <a:r>
              <a:rPr lang="ar-SA" sz="4800" dirty="0" err="1" smtClean="0"/>
              <a:t>السمنه</a:t>
            </a:r>
            <a:r>
              <a:rPr lang="ar-SA" sz="4800" dirty="0" smtClean="0"/>
              <a:t> :</a:t>
            </a:r>
            <a:endParaRPr lang="ar-SA" sz="48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امراض القلب .</a:t>
            </a:r>
          </a:p>
          <a:p>
            <a:r>
              <a:rPr lang="ar-SA" dirty="0" smtClean="0"/>
              <a:t>مرض السكري .</a:t>
            </a:r>
          </a:p>
          <a:p>
            <a:r>
              <a:rPr lang="ar-SA" dirty="0" smtClean="0"/>
              <a:t>توقف التنفس اثناء النوم .</a:t>
            </a:r>
          </a:p>
          <a:p>
            <a:r>
              <a:rPr lang="ar-SA" dirty="0" err="1" smtClean="0"/>
              <a:t>الرتفاع</a:t>
            </a:r>
            <a:r>
              <a:rPr lang="ar-SA" dirty="0" smtClean="0"/>
              <a:t> ضغط الدم .</a:t>
            </a:r>
            <a:endParaRPr lang="ar-SA" dirty="0"/>
          </a:p>
        </p:txBody>
      </p:sp>
      <p:sp>
        <p:nvSpPr>
          <p:cNvPr id="5" name="AutoShape 2" descr="أعراض أمراض القلب - موضوع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00" name="Picture 4" descr="أعراض أمراض القلب - موضو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365104"/>
            <a:ext cx="3528392" cy="168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32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i="1" dirty="0" smtClean="0"/>
              <a:t>كيف نحمي اطفالنا من </a:t>
            </a:r>
            <a:r>
              <a:rPr lang="ar-SA" b="1" i="1" dirty="0" err="1" smtClean="0"/>
              <a:t>السمنه</a:t>
            </a:r>
            <a:r>
              <a:rPr lang="ar-SA" b="1" i="1" dirty="0" smtClean="0"/>
              <a:t>:</a:t>
            </a:r>
            <a:br>
              <a:rPr lang="ar-SA" b="1" i="1" dirty="0" smtClean="0"/>
            </a:br>
            <a:endParaRPr lang="ar-SA" b="1" i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/>
              <a:t>زيادة كمية الخضراوات والفواكه </a:t>
            </a:r>
            <a:r>
              <a:rPr lang="ar-SA" dirty="0" smtClean="0"/>
              <a:t>المُتناولة. </a:t>
            </a:r>
          </a:p>
          <a:p>
            <a:r>
              <a:rPr lang="ar-SA" dirty="0" smtClean="0"/>
              <a:t>الامتناع من شرب المشروبات </a:t>
            </a:r>
            <a:r>
              <a:rPr lang="ar-SA" dirty="0" err="1" smtClean="0"/>
              <a:t>الغازيه</a:t>
            </a:r>
            <a:r>
              <a:rPr lang="ar-SA" dirty="0" smtClean="0"/>
              <a:t> والعصائر غير </a:t>
            </a:r>
            <a:r>
              <a:rPr lang="ar-SA" dirty="0" err="1" smtClean="0"/>
              <a:t>طبيعيه</a:t>
            </a:r>
            <a:r>
              <a:rPr lang="ar-SA" dirty="0" smtClean="0"/>
              <a:t>.</a:t>
            </a:r>
          </a:p>
          <a:p>
            <a:r>
              <a:rPr lang="ar-SA" dirty="0" smtClean="0"/>
              <a:t>التقليل من الوجبات </a:t>
            </a:r>
            <a:r>
              <a:rPr lang="ar-SA" dirty="0" err="1" smtClean="0"/>
              <a:t>السريعه</a:t>
            </a:r>
            <a:r>
              <a:rPr lang="ar-SA" dirty="0" smtClean="0"/>
              <a:t> .</a:t>
            </a:r>
          </a:p>
          <a:p>
            <a:r>
              <a:rPr lang="ar-SA" dirty="0"/>
              <a:t>تجنب تناول الطفل لطعامه أمام الأجهزة </a:t>
            </a:r>
            <a:r>
              <a:rPr lang="ar-SA" dirty="0" err="1"/>
              <a:t>الألكترونية</a:t>
            </a:r>
            <a:r>
              <a:rPr lang="ar-SA" dirty="0"/>
              <a:t>، ومحاولة تشجيع تناول أفراد الأسرة معًا</a:t>
            </a:r>
            <a:r>
              <a:rPr lang="ar-SA" dirty="0" smtClean="0"/>
              <a:t>.</a:t>
            </a:r>
          </a:p>
          <a:p>
            <a:r>
              <a:rPr lang="ar-SA" dirty="0" smtClean="0"/>
              <a:t>ممارسه </a:t>
            </a:r>
            <a:r>
              <a:rPr lang="ar-SA" dirty="0" err="1" smtClean="0"/>
              <a:t>الرياضه</a:t>
            </a:r>
            <a:r>
              <a:rPr lang="ar-SA" dirty="0" smtClean="0"/>
              <a:t> يوميا.</a:t>
            </a:r>
          </a:p>
          <a:p>
            <a:r>
              <a:rPr lang="ar-SA" dirty="0" smtClean="0"/>
              <a:t>التقليل من السكاكر والحلويات .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65104"/>
            <a:ext cx="1425554" cy="157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96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تمارين للتخلص من </a:t>
            </a:r>
            <a:r>
              <a:rPr lang="ar-SA" dirty="0" err="1" smtClean="0"/>
              <a:t>السمنه</a:t>
            </a:r>
            <a:r>
              <a:rPr lang="ar-SA" dirty="0" smtClean="0"/>
              <a:t>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15616" y="2564904"/>
            <a:ext cx="7571184" cy="3561259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youtu.be/4O8qyV5MFhc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49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latin typeface="David" pitchFamily="34" charset="-79"/>
              </a:rPr>
              <a:t>مع تمنياتي لكم نمط حياه صحي ووقتا ممتعا ومفيدا ...</a:t>
            </a:r>
            <a:endParaRPr lang="ar-SA" dirty="0">
              <a:latin typeface="David" pitchFamily="34" charset="-79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266952"/>
          </a:xfrm>
        </p:spPr>
        <p:txBody>
          <a:bodyPr>
            <a:normAutofit/>
          </a:bodyPr>
          <a:lstStyle/>
          <a:p>
            <a:pPr algn="l"/>
            <a:endParaRPr lang="ar-SA" sz="3600" b="1" i="1" dirty="0" smtClean="0">
              <a:latin typeface="David" pitchFamily="34" charset="-79"/>
            </a:endParaRPr>
          </a:p>
          <a:p>
            <a:pPr algn="l"/>
            <a:endParaRPr lang="ar-SA" sz="3600" b="1" i="1" dirty="0">
              <a:latin typeface="David" pitchFamily="34" charset="-79"/>
            </a:endParaRPr>
          </a:p>
          <a:p>
            <a:pPr algn="l"/>
            <a:r>
              <a:rPr lang="ar-SA" sz="3600" b="1" i="1" dirty="0" smtClean="0">
                <a:latin typeface="David" pitchFamily="34" charset="-79"/>
              </a:rPr>
              <a:t>معلمتكم </a:t>
            </a:r>
          </a:p>
          <a:p>
            <a:pPr algn="l"/>
            <a:r>
              <a:rPr lang="ar-SA" sz="3600" b="1" i="1" dirty="0" smtClean="0">
                <a:latin typeface="David" pitchFamily="34" charset="-79"/>
              </a:rPr>
              <a:t>نهال دربي </a:t>
            </a:r>
            <a:endParaRPr lang="ar-SA" sz="3600" b="1" i="1" dirty="0">
              <a:latin typeface="David" pitchFamily="34" charset="-79"/>
            </a:endParaRPr>
          </a:p>
        </p:txBody>
      </p:sp>
      <p:sp>
        <p:nvSpPr>
          <p:cNvPr id="4" name="AutoShape 4" descr="ألف صحة وهنا علي قلوبهم الحلوين صور من... - روضة شيماء العُلا | Facebook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6" descr="ألف صحة وهنا علي قلوبهم الحلوين صور من... - روضة شيماء العُلا | Facebook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8" descr="ألف صحة وهنا علي قلوبهم الحلوين صور من... - روضة شيماء العُلا | Facebook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80928"/>
            <a:ext cx="2986062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54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363272" cy="3809578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>مهمه: </a:t>
            </a:r>
            <a:br>
              <a:rPr lang="ar-SA" dirty="0" smtClean="0"/>
            </a:br>
            <a:r>
              <a:rPr lang="ar-SA" dirty="0" smtClean="0"/>
              <a:t>اكتب او سجل بصوتك بعض </a:t>
            </a:r>
            <a:r>
              <a:rPr lang="ar-SA" dirty="0" err="1" smtClean="0"/>
              <a:t>المأكلات</a:t>
            </a:r>
            <a:r>
              <a:rPr lang="ar-SA" dirty="0" smtClean="0"/>
              <a:t> </a:t>
            </a:r>
            <a:r>
              <a:rPr lang="ar-SA" dirty="0" err="1" smtClean="0"/>
              <a:t>السيئه</a:t>
            </a:r>
            <a:r>
              <a:rPr lang="ar-SA" dirty="0" smtClean="0"/>
              <a:t> التي تسبب </a:t>
            </a:r>
            <a:r>
              <a:rPr lang="ar-SA" dirty="0" err="1" smtClean="0"/>
              <a:t>السمنه</a:t>
            </a:r>
            <a:r>
              <a:rPr lang="ar-SA" dirty="0" smtClean="0"/>
              <a:t> ؟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2557463"/>
            <a:ext cx="4248472" cy="2827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082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התלהבות">
  <a:themeElements>
    <a:clrScheme name="התלהבות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התלהבות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התלהבות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1341</TotalTime>
  <Words>150</Words>
  <Application>Microsoft Office PowerPoint</Application>
  <PresentationFormat>‫הצגה על המסך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9" baseType="lpstr">
      <vt:lpstr>התלהבות</vt:lpstr>
      <vt:lpstr>ألسُمنه عند الاطفال </vt:lpstr>
      <vt:lpstr>السمنه هي زياه في الوزن المطلوب لأعمارنا وأجسامنا .</vt:lpstr>
      <vt:lpstr>أسباب السمنه: </vt:lpstr>
      <vt:lpstr>ألامراض بسبب السمنه :</vt:lpstr>
      <vt:lpstr>كيف نحمي اطفالنا من السمنه: </vt:lpstr>
      <vt:lpstr> تمارين للتخلص من السمنه  </vt:lpstr>
      <vt:lpstr>مع تمنياتي لكم نمط حياه صحي ووقتا ممتعا ومفيدا ...</vt:lpstr>
      <vt:lpstr>مهمه:  اكتب او سجل بصوتك بعض المأكلات السيئه التي تسبب السمنه ؟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ألسُمنه عند الاطفال</dc:title>
  <dc:creator>‏‏مستخدم Windows</dc:creator>
  <cp:lastModifiedBy>‏‏مستخدم Windows</cp:lastModifiedBy>
  <cp:revision>14</cp:revision>
  <dcterms:created xsi:type="dcterms:W3CDTF">2020-09-21T07:44:54Z</dcterms:created>
  <dcterms:modified xsi:type="dcterms:W3CDTF">2020-09-22T06:06:04Z</dcterms:modified>
</cp:coreProperties>
</file>